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594-8B3F-48CC-9549-F5CD52418EE1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11/07/2018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ADC5-F8AF-40C9-9A39-5EAE2590850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62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594-8B3F-48CC-9549-F5CD52418EE1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11/07/2018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ADC5-F8AF-40C9-9A39-5EAE2590850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09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594-8B3F-48CC-9549-F5CD52418EE1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11/07/2018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ADC5-F8AF-40C9-9A39-5EAE2590850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61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594-8B3F-48CC-9549-F5CD52418EE1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11/07/2018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ADC5-F8AF-40C9-9A39-5EAE2590850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322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594-8B3F-48CC-9549-F5CD52418EE1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11/07/2018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ADC5-F8AF-40C9-9A39-5EAE2590850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419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594-8B3F-48CC-9549-F5CD52418EE1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11/07/2018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ADC5-F8AF-40C9-9A39-5EAE2590850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23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594-8B3F-48CC-9549-F5CD52418EE1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11/07/2018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ADC5-F8AF-40C9-9A39-5EAE2590850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99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594-8B3F-48CC-9549-F5CD52418EE1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11/07/2018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ADC5-F8AF-40C9-9A39-5EAE2590850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89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594-8B3F-48CC-9549-F5CD52418EE1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11/07/2018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ADC5-F8AF-40C9-9A39-5EAE2590850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70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594-8B3F-48CC-9549-F5CD52418EE1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11/07/2018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ADC5-F8AF-40C9-9A39-5EAE2590850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750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594-8B3F-48CC-9549-F5CD52418EE1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11/07/2018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ADC5-F8AF-40C9-9A39-5EAE2590850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046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24594-8B3F-48CC-9549-F5CD52418EE1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11/07/2018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0ADC5-F8AF-40C9-9A39-5EAE2590850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20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Rectángulo"/>
          <p:cNvSpPr/>
          <p:nvPr/>
        </p:nvSpPr>
        <p:spPr>
          <a:xfrm>
            <a:off x="1809750" y="285750"/>
            <a:ext cx="71438" cy="26431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3" name="12 Rectángulo"/>
          <p:cNvSpPr/>
          <p:nvPr/>
        </p:nvSpPr>
        <p:spPr>
          <a:xfrm>
            <a:off x="1881189" y="428625"/>
            <a:ext cx="71437" cy="26431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4" name="Picture 4" descr="http://registropublico.inah.gob.mx/app/webroot/img/LOGO_SE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596" y="71414"/>
            <a:ext cx="2803648" cy="857256"/>
          </a:xfrm>
          <a:prstGeom prst="rect">
            <a:avLst/>
          </a:prstGeom>
          <a:noFill/>
        </p:spPr>
      </p:pic>
      <p:sp>
        <p:nvSpPr>
          <p:cNvPr id="5" name="15 Rectángulo"/>
          <p:cNvSpPr/>
          <p:nvPr/>
        </p:nvSpPr>
        <p:spPr>
          <a:xfrm>
            <a:off x="3533653" y="2122879"/>
            <a:ext cx="3794590" cy="9698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6" name="13 Rectángulo"/>
          <p:cNvSpPr/>
          <p:nvPr/>
        </p:nvSpPr>
        <p:spPr>
          <a:xfrm>
            <a:off x="1622182" y="6337469"/>
            <a:ext cx="902444" cy="8667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xmlns="" id="{06B9B2D2-5692-49A3-B89D-AAB86FB04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208" y="5013176"/>
            <a:ext cx="1580705" cy="1213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3410085" y="2490146"/>
            <a:ext cx="4630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Curso de Inducción</a:t>
            </a:r>
          </a:p>
        </p:txBody>
      </p:sp>
      <p:pic>
        <p:nvPicPr>
          <p:cNvPr id="9" name="Picture 2" descr="Resultado de imagen para Admision 2018 png">
            <a:extLst>
              <a:ext uri="{FF2B5EF4-FFF2-40B4-BE49-F238E27FC236}">
                <a16:creationId xmlns:a16="http://schemas.microsoft.com/office/drawing/2014/main" xmlns="" id="{36C5C3D9-43B3-4D4A-8DE6-F4CDDD1CD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5232" y="285750"/>
            <a:ext cx="1632163" cy="114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15 Rectángulo"/>
          <p:cNvSpPr/>
          <p:nvPr/>
        </p:nvSpPr>
        <p:spPr>
          <a:xfrm>
            <a:off x="3533653" y="3410681"/>
            <a:ext cx="3794590" cy="9698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266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1809750" y="285750"/>
            <a:ext cx="71438" cy="26431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881189" y="428625"/>
            <a:ext cx="71437" cy="26431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40962" name="AutoShape 2" descr="data:image/jpeg;base64,/9j/4AAQSkZJRgABAQAAAQABAAD/2wCEAAkGBw8REBAPEBAVFRUPERIWExASEBMQERUQFhUXFhYVFRgYHiggGB8nHhcXITIiJSotMC4uGR8zODM4NystLysBCgoKDQ0NGQ8PFDgcHxkrLDcuLDczMi43KzcsNys4Nzc0NzE4MCs1NysrKys4KyssLiwrKysrKysrKys4Lis3K//AABEIALQBGAMBIgACEQEDEQH/xAAbAAEAAgMBAQAAAAAAAAAAAAAABAUBAgMGB//EAD8QAAICAQIDBQMJBQcFAAAAAAECABEDEiEEMUEFEyJRYTJxgQYUUlSRlKHT4RUjQpKxByQ0YnKz8LLBw9Hx/8QAFwEBAQEBAAAAAAAAAAAAAAAAAAMCAf/EAB4RAQEAAgIDAQEAAAAAAAAAAAABUZECExES0QNB/9oADAMBAAIRAxEAPwD7jERAREQEREBERAREQEREBERAROWbMFocy16QOZIBNDpyHWQc/aLeIAVsxU+0GpNYo9Nr2gWcSpPFZN9LWNRs0DpTUtMK/wApPPy9Jvh4ptapqsEuLrxECyCfQgHceXrAs4kR+OVXZG206N9zbOSAoA934ySmQHkQd6233HOBtERAREQEREBERAREQEREBERAREQEREBERAREQEREBERAREQEh8bxBAZVBsLZI3Kgki668jynbisoVSSSOlqpYgnrQBldwOBXbURYAI1W66ia6HcGufQ2PgEnArZEp9tLDSwJskUQfEPP0o/GdQmNeZFmhZIsm9tvefxkHHxDguzGyNYVRyFE0PwHX+u0bG5slrsKdRIoXZHK9tzsD5ekCfl40g0ABV3Y1Hbl4QbHWF47lsDf8QBA3GrnuKrqSP8A1BTJyWydwTvuFLAGrOw53yveaq/Ov8wvkLpHqj6loE18eJyDjYLkNkXzPM2PP2ibG1+dTRC2MqopAqsWLMCCgoLvW4Gr0O0j95VHrvvp0tV9evkb9RyHOZhyrmUofaAJVvI17XvFg/YfcE/BlDAHcX0Ioj3jpOkreHZVyKi4yDp3ojTpv2ieZ5bXvv75YgwMxEQEREBERAREQEREBERAREQEREBERAREQEREBERAREGBV8ZlHeHxEFVqu77xaO5LDnXIdOXWdxxHd6UKtQA8Y3W+o85plwZNQt1KlwdJsHZtW1k3sKm/FZyQ6KPENOxrxLtZAv3j4QI3aObG1KEDFqNjmSRsBXM1vzoDmfPjmVsaLjY77MdrAsgAA+leXlNuGOhjkC+EKBex00oBB3seyDfpRoiY4rL3m52KjkOTAkAWDvsTyB3vnzoIrPYAsVR8K2AKF+W29zYrR5eXw8QJUHnqJJvfoJzQDet6A3Oyj1/A8yevrO/CAWA1+IjexspGzDn9Lr5coHEYydwCBQ08gORoDVsdgfP4i4AZDqUglTY02b2BG3PctVc6b1uSuLTRsRalCQw80HT1qzW4IB9b4nKLD1yOvbka3f7StjyIHTaBO41NaKyg/vNIK0QxXc1p235iyRQuTODclaIoqaIpRXUDwkjkRI6YtWHSADpdgAdhpVyBvRrYc507OxFVolSOgQAKDvYFDl+O0CZERAREQEREBERAREQEREBERAREQEREBERAREQEREBBiIHnaY8UrPY0M53KeHHtQuuR1e/eT+0PC6MuzEMSSNqVd99rNVt1oeUidoNjx5gui9Q1eIkgm12VfPa623lliK58SlgN99jZVvMHoRAgFNXeKxoCy3tKTzbwjqLs+l9Zj5kSurGQwBsArRHUAXz2JAGwF+e83C3b4/GK0gagMgOolvaFVZFnntNDlWwrOVUBqBfTqcFTRKXvsTXryraBg8JkAJK7i2B8N77c/OgPhOeNaJN2QSdiCbvz5VsfX0kjiOIyKpPebEO1slvypQBY6kGiOhnDHgz6gQgBB9k0TVdCPCp2HMciBYHIM8NxTJsd1PQ8t/Ly/wCecxm4VWN4yaPdir5WrqwPpWk/jMYMiMotDrPRSO7OwawW6Uf+bSThYFqxLVjSWYs+ncmjR25HaxzEDD5v7tgYnSW0EC6s+0QD0685t2BhZQxIIGwCk7irO46bED4eVTj2jxTKThx0FRQtUG6Dp5AEfjLPs9RoDBAuvxEL1vkT5mqgSoiICIiAiIgIiICIiAiIgIiICIiAiIgIiICIiAiIgIiIEXj+FDryOpd1KkBgbvYnlKrgsxwEK6EF6pAFAUF9ya/1b+6X8re0uze8YMAt0Q1jdl8r+0cuvOBtmTvCuRNJXTqDBipJPqOldZxVqR2SvDdg04LH+JWFe74SP2fxDoQrbYwSK0sT4gCAPCCaPWuR3nVeL4RvBslpzKhKDHlZ6nnXWBrkxrjbToRSNJtEGO1AYjckjYgnf6Pum2XC2pO8Jp9RKqwWq302KB2Au+e/pNswU7NmxnQDzBLUPEdXj32H9Zs/dhRkfNYxgqNBI6VWxJJ9x8vKBGTCWb92XAba9KjStDy5+l9DJR4hMPhLFmJt2NnfT5cgdhsJH4XjMZLIile9BpgxLX5j4knaa4uzmyMWLUQwDhsbbsqgCiT4tgN/w8g34Tgw7K5GtTzLOdYqyA1DxHkLJ5AS6AnPh8Coulf1J8zOsBERAREQEREBERAREQEREBERAREQEREBERAREQERMQMxNS/oZoc3ofsgdYkc8UPI/ZNTxq+TfywM8VwOPICHUE1WqhqA9D0kUdk775XK6idBO1EUF+H/AMqdz2in0W/l/Wa/tNPov/L+sCAezcosBF00aFitPs0PIkX0Ci+RO864ezC4JyrR2KsCQ6t15E17g1egkr9qJ9F/5f1j9pp9F/5f1gacN2Sqm2YsfP2brldGz9ssZC/aSfRf+X9ZkdoL9Fv5f1gTIkUcavk32frNxxI8j9kDvE5jL6GbBoG0TEzAREQEREBERAREQEREBERAREQEREBERAREQExUzEDGkTGgeU2iBp3S+U1OBfKdYgcu4XyjuF8p1iBz7lfKZ7pfKbxA1CDymaEzEBUREBERAREQEREBERAREQEREBERAREQEREBERAREQEREBI3H8djwIcuVgqrzJ8/IDqZJnl/7QMGQ8PjyILGHKHYVe1EBiOoB/rAmZ/lIqKHfhuIVCR+8ONK35WNVj4iW3EZig1BGb0TTdfEiVHY/bODjsTIdmK1kxE70eZU9R69JeHlAoeG+VnD5L7vHnfTV6MDNV8rrlLDsrtROIDlFde7bSwyJoOqgeXPkRPI/wBn3GYsY4nvMiJqbHWt1S613VnfnPZ8Fmw5Nb4mVramZTqBYKOvI7VAgcd8o8OHIuLLjyhn9gBA2qzQrST1mF+U3DDIMWTXiZqoZsbYwb9eUo/ll/juA/1J/uiSf7RMatgxAC8jZgMYG7GwbA/D8IHrYnDgMbLixqxtlRAx52wAB/Gd4CIiAiIgIiICIiAiIgIiICIiAiIgIiICIiAiIgImLi4GYmLi4GZyfKmoYzzZWOkjmoIDf9Q+2dLlV2v2Xky5MWbFn7p8IcC0DqyvpsMLH0RA8p8q+xxwT4+M4Y6B3nsDkr0SK/ymiCP+x296j2oNVYuveJTZexMmdsbcXnGRcTalw48XdoX6FrJJ90t+IRipCMFJ5FlLgfAEf1geL/s74fG44nWitTY61KGr2+Vz2PBcLjxa1xgKGYuVAAAJobAcuX9Z5/sr5K5+GLHBxunXWoHh1YGrrm3qZcdl8BlxvkyZs/etkCAHuxjCquogAAnqxgea+WX+O4D/AFJ/uierTs3CMne6Lfo7MzsB5KWJ0/CVHbHydfiMyZzxAU4q0KMN1TahZL7/AIS+whgPGwJ81UqPsJP9YHSJi4uBmJi4uBmJi5mAiIgIiICIiAiIgIiICIiAiIgIiICaZg1HSQD0JBYfEAi/tm8QKvLg47+HPgHv4XIf/NI54ftPpxPDfdMv50vIqc8J385m7UB4ftX6zwv3XL+bHzftX6zwv3XJ+bL+piPEOuZu6ofm/av1nhfuuX82Pm/av1nhfuuX82TMva6qOIbTfzYMXXUA/hF+z0BF0etTdO0gzIiqGZw7DS4ZQikAksPVgKq49Ydczd1A+b9q/WeF+65fzY+b9q/WeF+65fzZM4jtTQwVsZvSGIBBNHIMe3nuQfd9k3HaN5XwhQWxkCtagm11AgHpHrDrmbupfDBwijIQW0jUygqpatyASaF9JA7VxcYzL82y4kAB1d7hfLZ2qtLrXWP2vWJ8xxnTjZ1oEMxZHKEAfAn3TbjO1VxsBpLBsesFSLK6lXwjqfEDOq8b63zPqB827W+tcL90y/mx827W+tcL90y/myx+e0+e7rAq+EAGyw1CupPSp3xcYrYRmUbFNVcjyuj69IV7+WJqfFP827W+tcL90y/mx827W+tcL90y/myfj7VB7u8ZHfYy+M2CDS6ip8mr4c9537N40ZkGRapgpFMGO6hqNcjvyg7+WJqfFT827W+tcL90y/mzYcP2r9Z4X7pl/Ol/EHfyxNRSLw/afXieG+55fz5N4bFxII7zLiYdQmB0P2nK39JOiGOX6W/yagIiIYIiICIiAiIgIiICIiAiIgIiICIiAiIgYuDKbuz88yMVOkphCk4mYFh3mrSw2XYrd89hIvZvCto4QKjK6n98WVkBx6WBVr2ezprn5wLPieykyHIXZicmPJjsaQRjc2QDW/IVd1Nm7PBKP3jB0DAZPADparUjTRGwPLpKvBgzHBhxorLlw4MqlmUgDLoKrTHZvFvYuSEICDu8LplKBLbGwIJIBLPVNXO7PL1gSc/ZSOdTsxITSGtQQdWsOCBswPw9J1wcDpdsneMS5UsCEokLpHJbG0qcWPKvc48iM2Ph3yI4AZ9S0O5fleQAWp2571tOnE4GLj5ujJ/duKCEoUVcrMhTmPDyYi4EzD2fivQSzBHfIVYApryFif4aNWaHS9+k0HYeKkUs5GPGUSyLVdQYEECwVKrR9JEy4idDYcboVxZRlBVlLXjIVT9NtdGxfI7779uCwZly41e3REcpmPtgHT+7yXvqHQ9Rz35hK/ZikszOzazjLA6NLHGKWwF9x94m3DcLjRcmFCwDa201smskkKaobkmj5+Ui5OCL8W7G1VV4dg2k7lWyFlB5bgqD5jb3ceAwto4fGyNeA5O8tTVaXUUeTWSDtcCfj7MUBAXZu6QomrT4QV0kigLNCrPrO3A8MMSKgZmCqqjVpsBQAPZAvlPN8JgzLhUNjc03BMfA4YMrAZV08zQWyw56q6Sf2guV3ythVwW4ZQppsZLDI2pQTWlivK65iBfXMylyqjKUw4mQ5QEY92+EBNy1tXOgQCL3Ik3sh8hxKMoIdLRiRQYqa1jzBoH4wJsREBERAREQEREBERAREQEREBERAREQEREBERAREQEREBERAREQEREBERAREQEREBERAREQEREBERAREQP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pic>
        <p:nvPicPr>
          <p:cNvPr id="40964" name="Picture 4" descr="http://registropublico.inah.gob.mx/app/webroot/img/LOGO_SE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596" y="71414"/>
            <a:ext cx="2803648" cy="857256"/>
          </a:xfrm>
          <a:prstGeom prst="rect">
            <a:avLst/>
          </a:prstGeom>
          <a:noFill/>
        </p:spPr>
      </p:pic>
      <p:sp>
        <p:nvSpPr>
          <p:cNvPr id="16" name="15 Rectángulo"/>
          <p:cNvSpPr/>
          <p:nvPr/>
        </p:nvSpPr>
        <p:spPr>
          <a:xfrm>
            <a:off x="4439816" y="1198954"/>
            <a:ext cx="3794590" cy="9698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1622182" y="6337469"/>
            <a:ext cx="902444" cy="8667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 flipV="1">
            <a:off x="1776886" y="6225049"/>
            <a:ext cx="1081769" cy="8082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7" name="Picture 3">
            <a:extLst>
              <a:ext uri="{FF2B5EF4-FFF2-40B4-BE49-F238E27FC236}">
                <a16:creationId xmlns:a16="http://schemas.microsoft.com/office/drawing/2014/main" xmlns="" id="{06B9B2D2-5692-49A3-B89D-AAB86FB04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208" y="5013176"/>
            <a:ext cx="1580705" cy="1213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Resultado de imagen para Admision 2018 png">
            <a:extLst>
              <a:ext uri="{FF2B5EF4-FFF2-40B4-BE49-F238E27FC236}">
                <a16:creationId xmlns:a16="http://schemas.microsoft.com/office/drawing/2014/main" xmlns="" id="{36C5C3D9-43B3-4D4A-8DE6-F4CDDD1CD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2281" y="231393"/>
            <a:ext cx="1632163" cy="114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524626" y="1706245"/>
            <a:ext cx="8031836" cy="4439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MX" sz="2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Inducción:</a:t>
            </a:r>
            <a:r>
              <a:rPr lang="es-MX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Todos los alumnos deberán presentarse de manera </a:t>
            </a:r>
            <a:r>
              <a:rPr lang="es-MX" sz="2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obligatoria, </a:t>
            </a:r>
            <a:r>
              <a:rPr lang="es-MX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 días </a:t>
            </a:r>
            <a:r>
              <a:rPr lang="es-MX" sz="2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y 3</a:t>
            </a:r>
            <a:r>
              <a:rPr lang="es-MX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s-MX" sz="2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agosto</a:t>
            </a:r>
            <a:r>
              <a:rPr lang="es-MX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con un horario de </a:t>
            </a:r>
            <a:r>
              <a:rPr lang="es-MX" sz="2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8:00 a 11:00</a:t>
            </a:r>
            <a:r>
              <a:rPr lang="es-MX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Hrs</a:t>
            </a:r>
            <a:r>
              <a:rPr lang="es-MX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es-MX" sz="24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s-MX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Nivelación</a:t>
            </a:r>
            <a:r>
              <a:rPr lang="es-MX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Todos los alumnos deberán presentarse de manera </a:t>
            </a:r>
            <a:r>
              <a:rPr lang="es-MX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obligatoria 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 </a:t>
            </a:r>
            <a:r>
              <a:rPr lang="es-MX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 al 17 de agosto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 su Guía de Nivelación. Consultar horarios en la página del Plantel.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s-MX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s-MX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Taller “Cambio de Hábito":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13 al 17 de agosto. </a:t>
            </a:r>
            <a:endParaRPr lang="es-MX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endParaRPr lang="es-MX" sz="24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693923" y="631268"/>
            <a:ext cx="3736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Cursos Inducción</a:t>
            </a:r>
            <a:r>
              <a:rPr lang="es-MX" sz="3200" b="1" i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endParaRPr lang="es-MX" sz="3200" b="1" i="1" dirty="0"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82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63</Words>
  <Application>Microsoft Office PowerPoint</Application>
  <PresentationFormat>Panorámica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1_Tema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Yan Valencia</dc:creator>
  <cp:lastModifiedBy>Yan Valencia</cp:lastModifiedBy>
  <cp:revision>2</cp:revision>
  <dcterms:created xsi:type="dcterms:W3CDTF">2018-07-11T16:19:58Z</dcterms:created>
  <dcterms:modified xsi:type="dcterms:W3CDTF">2018-07-11T16:26:41Z</dcterms:modified>
</cp:coreProperties>
</file>